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FC0562-9E56-4076-8B4A-CE1747742066}"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CBDF91-A6C6-46D2-8C37-8A941907166F}" type="slidenum">
              <a:rPr lang="en-US" smtClean="0"/>
              <a:t>‹#›</a:t>
            </a:fld>
            <a:endParaRPr lang="en-US"/>
          </a:p>
        </p:txBody>
      </p:sp>
    </p:spTree>
    <p:extLst>
      <p:ext uri="{BB962C8B-B14F-4D97-AF65-F5344CB8AC3E}">
        <p14:creationId xmlns:p14="http://schemas.microsoft.com/office/powerpoint/2010/main" val="3975204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FC0562-9E56-4076-8B4A-CE1747742066}"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CBDF91-A6C6-46D2-8C37-8A941907166F}" type="slidenum">
              <a:rPr lang="en-US" smtClean="0"/>
              <a:t>‹#›</a:t>
            </a:fld>
            <a:endParaRPr lang="en-US"/>
          </a:p>
        </p:txBody>
      </p:sp>
    </p:spTree>
    <p:extLst>
      <p:ext uri="{BB962C8B-B14F-4D97-AF65-F5344CB8AC3E}">
        <p14:creationId xmlns:p14="http://schemas.microsoft.com/office/powerpoint/2010/main" val="1654393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FC0562-9E56-4076-8B4A-CE1747742066}"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CBDF91-A6C6-46D2-8C37-8A941907166F}" type="slidenum">
              <a:rPr lang="en-US" smtClean="0"/>
              <a:t>‹#›</a:t>
            </a:fld>
            <a:endParaRPr lang="en-US"/>
          </a:p>
        </p:txBody>
      </p:sp>
    </p:spTree>
    <p:extLst>
      <p:ext uri="{BB962C8B-B14F-4D97-AF65-F5344CB8AC3E}">
        <p14:creationId xmlns:p14="http://schemas.microsoft.com/office/powerpoint/2010/main" val="375232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FC0562-9E56-4076-8B4A-CE1747742066}"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CBDF91-A6C6-46D2-8C37-8A941907166F}" type="slidenum">
              <a:rPr lang="en-US" smtClean="0"/>
              <a:t>‹#›</a:t>
            </a:fld>
            <a:endParaRPr lang="en-US"/>
          </a:p>
        </p:txBody>
      </p:sp>
    </p:spTree>
    <p:extLst>
      <p:ext uri="{BB962C8B-B14F-4D97-AF65-F5344CB8AC3E}">
        <p14:creationId xmlns:p14="http://schemas.microsoft.com/office/powerpoint/2010/main" val="55673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FC0562-9E56-4076-8B4A-CE1747742066}"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CBDF91-A6C6-46D2-8C37-8A941907166F}" type="slidenum">
              <a:rPr lang="en-US" smtClean="0"/>
              <a:t>‹#›</a:t>
            </a:fld>
            <a:endParaRPr lang="en-US"/>
          </a:p>
        </p:txBody>
      </p:sp>
    </p:spTree>
    <p:extLst>
      <p:ext uri="{BB962C8B-B14F-4D97-AF65-F5344CB8AC3E}">
        <p14:creationId xmlns:p14="http://schemas.microsoft.com/office/powerpoint/2010/main" val="3340792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FC0562-9E56-4076-8B4A-CE1747742066}"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CBDF91-A6C6-46D2-8C37-8A941907166F}" type="slidenum">
              <a:rPr lang="en-US" smtClean="0"/>
              <a:t>‹#›</a:t>
            </a:fld>
            <a:endParaRPr lang="en-US"/>
          </a:p>
        </p:txBody>
      </p:sp>
    </p:spTree>
    <p:extLst>
      <p:ext uri="{BB962C8B-B14F-4D97-AF65-F5344CB8AC3E}">
        <p14:creationId xmlns:p14="http://schemas.microsoft.com/office/powerpoint/2010/main" val="1538128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FC0562-9E56-4076-8B4A-CE1747742066}" type="datetimeFigureOut">
              <a:rPr lang="en-US" smtClean="0"/>
              <a:t>8/31/2016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CBDF91-A6C6-46D2-8C37-8A941907166F}" type="slidenum">
              <a:rPr lang="en-US" smtClean="0"/>
              <a:t>‹#›</a:t>
            </a:fld>
            <a:endParaRPr lang="en-US"/>
          </a:p>
        </p:txBody>
      </p:sp>
    </p:spTree>
    <p:extLst>
      <p:ext uri="{BB962C8B-B14F-4D97-AF65-F5344CB8AC3E}">
        <p14:creationId xmlns:p14="http://schemas.microsoft.com/office/powerpoint/2010/main" val="2128062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FC0562-9E56-4076-8B4A-CE1747742066}" type="datetimeFigureOut">
              <a:rPr lang="en-US" smtClean="0"/>
              <a:t>8/31/2016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CBDF91-A6C6-46D2-8C37-8A941907166F}" type="slidenum">
              <a:rPr lang="en-US" smtClean="0"/>
              <a:t>‹#›</a:t>
            </a:fld>
            <a:endParaRPr lang="en-US"/>
          </a:p>
        </p:txBody>
      </p:sp>
    </p:spTree>
    <p:extLst>
      <p:ext uri="{BB962C8B-B14F-4D97-AF65-F5344CB8AC3E}">
        <p14:creationId xmlns:p14="http://schemas.microsoft.com/office/powerpoint/2010/main" val="533112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FC0562-9E56-4076-8B4A-CE1747742066}" type="datetimeFigureOut">
              <a:rPr lang="en-US" smtClean="0"/>
              <a:t>8/31/2016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CBDF91-A6C6-46D2-8C37-8A941907166F}" type="slidenum">
              <a:rPr lang="en-US" smtClean="0"/>
              <a:t>‹#›</a:t>
            </a:fld>
            <a:endParaRPr lang="en-US"/>
          </a:p>
        </p:txBody>
      </p:sp>
    </p:spTree>
    <p:extLst>
      <p:ext uri="{BB962C8B-B14F-4D97-AF65-F5344CB8AC3E}">
        <p14:creationId xmlns:p14="http://schemas.microsoft.com/office/powerpoint/2010/main" val="2638142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FC0562-9E56-4076-8B4A-CE1747742066}"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CBDF91-A6C6-46D2-8C37-8A941907166F}" type="slidenum">
              <a:rPr lang="en-US" smtClean="0"/>
              <a:t>‹#›</a:t>
            </a:fld>
            <a:endParaRPr lang="en-US"/>
          </a:p>
        </p:txBody>
      </p:sp>
    </p:spTree>
    <p:extLst>
      <p:ext uri="{BB962C8B-B14F-4D97-AF65-F5344CB8AC3E}">
        <p14:creationId xmlns:p14="http://schemas.microsoft.com/office/powerpoint/2010/main" val="325380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FC0562-9E56-4076-8B4A-CE1747742066}"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CBDF91-A6C6-46D2-8C37-8A941907166F}" type="slidenum">
              <a:rPr lang="en-US" smtClean="0"/>
              <a:t>‹#›</a:t>
            </a:fld>
            <a:endParaRPr lang="en-US"/>
          </a:p>
        </p:txBody>
      </p:sp>
    </p:spTree>
    <p:extLst>
      <p:ext uri="{BB962C8B-B14F-4D97-AF65-F5344CB8AC3E}">
        <p14:creationId xmlns:p14="http://schemas.microsoft.com/office/powerpoint/2010/main" val="1538054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C0562-9E56-4076-8B4A-CE1747742066}" type="datetimeFigureOut">
              <a:rPr lang="en-US" smtClean="0"/>
              <a:t>8/31/2016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CBDF91-A6C6-46D2-8C37-8A941907166F}" type="slidenum">
              <a:rPr lang="en-US" smtClean="0"/>
              <a:t>‹#›</a:t>
            </a:fld>
            <a:endParaRPr lang="en-US"/>
          </a:p>
        </p:txBody>
      </p:sp>
    </p:spTree>
    <p:extLst>
      <p:ext uri="{BB962C8B-B14F-4D97-AF65-F5344CB8AC3E}">
        <p14:creationId xmlns:p14="http://schemas.microsoft.com/office/powerpoint/2010/main" val="1809334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Hero Archetype Assignment</a:t>
            </a:r>
            <a:endParaRPr lang="en-US" dirty="0"/>
          </a:p>
        </p:txBody>
      </p:sp>
      <p:sp>
        <p:nvSpPr>
          <p:cNvPr id="5" name="Content Placeholder 4"/>
          <p:cNvSpPr>
            <a:spLocks noGrp="1"/>
          </p:cNvSpPr>
          <p:nvPr>
            <p:ph idx="1"/>
          </p:nvPr>
        </p:nvSpPr>
        <p:spPr/>
        <p:txBody>
          <a:bodyPr>
            <a:normAutofit lnSpcReduction="10000"/>
          </a:bodyPr>
          <a:lstStyle/>
          <a:p>
            <a:r>
              <a:rPr lang="en-US" dirty="0" smtClean="0"/>
              <a:t>Create a multimedia presentation that </a:t>
            </a:r>
            <a:r>
              <a:rPr lang="en-US" dirty="0"/>
              <a:t>displays the stages of the hero's journey</a:t>
            </a:r>
            <a:r>
              <a:rPr lang="en-US" dirty="0" smtClean="0"/>
              <a:t>.  You will select the hero.</a:t>
            </a:r>
          </a:p>
          <a:p>
            <a:r>
              <a:rPr lang="en-US" dirty="0" smtClean="0"/>
              <a:t>You need to use a digital storytelling tool.  These include but are not limited to: Prezi, </a:t>
            </a:r>
            <a:r>
              <a:rPr lang="en-US" dirty="0" err="1" smtClean="0"/>
              <a:t>Emaze</a:t>
            </a:r>
            <a:r>
              <a:rPr lang="en-US" dirty="0" smtClean="0"/>
              <a:t>, PowToon, Adobe Voice, </a:t>
            </a:r>
            <a:r>
              <a:rPr lang="en-US" dirty="0" err="1" smtClean="0"/>
              <a:t>Animoto</a:t>
            </a:r>
            <a:r>
              <a:rPr lang="en-US" dirty="0" smtClean="0"/>
              <a:t>. </a:t>
            </a:r>
          </a:p>
          <a:p>
            <a:r>
              <a:rPr lang="en-US" smtClean="0"/>
              <a:t>DO NOT USE POWERPOINT.</a:t>
            </a:r>
            <a:endParaRPr lang="en-US" dirty="0" smtClean="0"/>
          </a:p>
          <a:p>
            <a:endParaRPr lang="en-US" dirty="0"/>
          </a:p>
          <a:p>
            <a:r>
              <a:rPr lang="en-US" dirty="0" smtClean="0"/>
              <a:t>Use your time in class right now to brainstorm your project.</a:t>
            </a:r>
          </a:p>
          <a:p>
            <a:r>
              <a:rPr lang="en-US" dirty="0" smtClean="0"/>
              <a:t>This assignment is due by midnight on Thursday, September 8.  You need to email me the link to your project.  We will be viewing select presentations on Friday, September 9, during class.</a:t>
            </a:r>
            <a:endParaRPr lang="en-US" dirty="0"/>
          </a:p>
        </p:txBody>
      </p:sp>
    </p:spTree>
    <p:extLst>
      <p:ext uri="{BB962C8B-B14F-4D97-AF65-F5344CB8AC3E}">
        <p14:creationId xmlns:p14="http://schemas.microsoft.com/office/powerpoint/2010/main" val="1232306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105</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Hero Archetype Assignment</vt:lpstr>
    </vt:vector>
  </TitlesOfParts>
  <Company>Savannah-Chatham County Public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Hero Archetype Assignment</dc:title>
  <dc:creator>Amanda Feldmann</dc:creator>
  <cp:lastModifiedBy>Amanda Feldmann</cp:lastModifiedBy>
  <cp:revision>2</cp:revision>
  <dcterms:created xsi:type="dcterms:W3CDTF">2016-08-31T12:58:30Z</dcterms:created>
  <dcterms:modified xsi:type="dcterms:W3CDTF">2016-08-31T13:45:36Z</dcterms:modified>
</cp:coreProperties>
</file>