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8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4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09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209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20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35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65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2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4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3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1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7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0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441F-8D5E-48FC-96EC-D0E2AAF0FD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92F47-4EC7-4CE6-852A-533CA60D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264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Frederick Douglass RACE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excerpt from </a:t>
            </a:r>
            <a:r>
              <a:rPr lang="en-US" i="1" dirty="0" smtClean="0"/>
              <a:t>My Bondage and My Freedom </a:t>
            </a:r>
            <a:r>
              <a:rPr lang="en-US" dirty="0" smtClean="0"/>
              <a:t>on pp. 497-502 in the text.  Complete a RACE paragraph for the following prompt:</a:t>
            </a:r>
          </a:p>
          <a:p>
            <a:endParaRPr lang="en-US" dirty="0"/>
          </a:p>
          <a:p>
            <a:r>
              <a:rPr lang="en-US" dirty="0" smtClean="0"/>
              <a:t>How does the tone and diction of this piece support Douglass’s desire to be a model?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1429</TotalTime>
  <Words>46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Frederick Douglass RACE</vt:lpstr>
    </vt:vector>
  </TitlesOfParts>
  <Company>Savannah-Chatham County Public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Frederick Douglass RACE</dc:title>
  <dc:creator>Amanda Feldmann</dc:creator>
  <cp:lastModifiedBy>Amanda Feldmann</cp:lastModifiedBy>
  <cp:revision>4</cp:revision>
  <dcterms:created xsi:type="dcterms:W3CDTF">2017-01-11T15:41:30Z</dcterms:created>
  <dcterms:modified xsi:type="dcterms:W3CDTF">2017-01-12T15:30:51Z</dcterms:modified>
</cp:coreProperties>
</file>