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2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1573E-7989-408E-A9D4-8A79F2D80620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F6577-5A97-4199-AC34-7304CDCB6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79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648BF-0984-481D-B0B5-F251D77276F0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632B-5AC0-4564-BFDC-CC112B4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800" dirty="0" smtClean="0">
                <a:solidFill>
                  <a:schemeClr val="accent6">
                    <a:lumMod val="75000"/>
                  </a:schemeClr>
                </a:solidFill>
                <a:latin typeface="KG A Little Swag" pitchFamily="2" charset="0"/>
              </a:rPr>
              <a:t>(cool hand </a:t>
            </a:r>
            <a:r>
              <a:rPr lang="en-US" sz="9800" dirty="0" err="1" smtClean="0">
                <a:solidFill>
                  <a:schemeClr val="accent6">
                    <a:lumMod val="75000"/>
                  </a:schemeClr>
                </a:solidFill>
                <a:latin typeface="KG A Little Swag" pitchFamily="2" charset="0"/>
              </a:rPr>
              <a:t>luke</a:t>
            </a:r>
            <a:r>
              <a:rPr lang="en-US" sz="9800" dirty="0" smtClean="0">
                <a:solidFill>
                  <a:schemeClr val="accent6">
                    <a:lumMod val="75000"/>
                  </a:schemeClr>
                </a:solidFill>
                <a:latin typeface="KG A Little Swag" pitchFamily="2" charset="0"/>
              </a:rPr>
              <a:t>)</a:t>
            </a:r>
            <a:r>
              <a:rPr lang="en-US" sz="6000" i="1" dirty="0" smtClean="0"/>
              <a:t/>
            </a:r>
            <a:br>
              <a:rPr lang="en-US" sz="6000" i="1" dirty="0" smtClean="0"/>
            </a:b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12276"/>
          </a:xfrm>
        </p:spPr>
        <p:txBody>
          <a:bodyPr>
            <a:normAutofit fontScale="32500" lnSpcReduction="20000"/>
          </a:bodyPr>
          <a:lstStyle/>
          <a:p>
            <a:endParaRPr lang="en-US" sz="4500" dirty="0" smtClean="0"/>
          </a:p>
          <a:p>
            <a:r>
              <a:rPr lang="en-US" sz="5500" dirty="0" smtClean="0"/>
              <a:t>How does </a:t>
            </a:r>
            <a:r>
              <a:rPr lang="en-US" sz="5500" i="1" dirty="0" smtClean="0"/>
              <a:t>Cool Hand Luke </a:t>
            </a:r>
            <a:r>
              <a:rPr lang="en-US" sz="5500" dirty="0" smtClean="0"/>
              <a:t>embrace the ideals of Transcendentalism? 1 paragraph</a:t>
            </a:r>
          </a:p>
          <a:p>
            <a:endParaRPr lang="en-US" sz="5500" dirty="0" smtClean="0"/>
          </a:p>
          <a:p>
            <a:r>
              <a:rPr lang="en-US" sz="5500" dirty="0" smtClean="0"/>
              <a:t>Explain how the character of Luke is a Christ symbol in the film.  What other religious symbolism did you notice during the film?  Use specific examples to support your assertions. (1 paragraph)</a:t>
            </a:r>
          </a:p>
          <a:p>
            <a:endParaRPr lang="en-US" sz="5500" i="1" dirty="0" smtClean="0"/>
          </a:p>
          <a:p>
            <a:r>
              <a:rPr lang="en-US" sz="5500" i="1" dirty="0" smtClean="0"/>
              <a:t>Cool Hand Luke </a:t>
            </a:r>
            <a:r>
              <a:rPr lang="en-US" sz="5500" dirty="0" smtClean="0"/>
              <a:t>was released in 1967, during the middle of the Vietnam War.  Discuss how the film’s themes of anti-establishment and non-conformity were reflections of American society’s attitude toward the war. </a:t>
            </a:r>
          </a:p>
          <a:p>
            <a:pPr>
              <a:buNone/>
            </a:pPr>
            <a:r>
              <a:rPr lang="en-US" sz="5500" dirty="0" smtClean="0"/>
              <a:t>	(1 paragraph)</a:t>
            </a:r>
          </a:p>
          <a:p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1417638"/>
            <a:ext cx="3295650" cy="519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334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800" smtClean="0">
                <a:solidFill>
                  <a:schemeClr val="accent6">
                    <a:lumMod val="75000"/>
                  </a:schemeClr>
                </a:solidFill>
                <a:latin typeface="KG A Little Swag" pitchFamily="2" charset="0"/>
              </a:rPr>
              <a:t>(cool hand luke)</a:t>
            </a:r>
            <a:r>
              <a:rPr lang="en-US" sz="6000" i="1" smtClean="0"/>
              <a:t/>
            </a:r>
            <a:br>
              <a:rPr lang="en-US" sz="6000" i="1" smtClean="0"/>
            </a:br>
            <a:endParaRPr lang="en-US" sz="20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33400" y="1524000"/>
            <a:ext cx="82296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500" smtClean="0"/>
          </a:p>
          <a:p>
            <a:r>
              <a:rPr lang="en-US" sz="4500" smtClean="0"/>
              <a:t>How does </a:t>
            </a:r>
            <a:r>
              <a:rPr lang="en-US" sz="4500" i="1" smtClean="0"/>
              <a:t>Cool Hand Luke </a:t>
            </a:r>
            <a:r>
              <a:rPr lang="en-US" sz="4500" smtClean="0"/>
              <a:t>embrace the ideals of Transcendentalism? 1 paragraph</a:t>
            </a:r>
          </a:p>
          <a:p>
            <a:endParaRPr lang="en-US" sz="4500" smtClean="0"/>
          </a:p>
          <a:p>
            <a:r>
              <a:rPr lang="en-US" sz="4500" smtClean="0"/>
              <a:t>Explain how the character of Luke is a Christ symbol in the film.  What other religious symbolism did you notice during the film?  Use specific examples to support your assertions. (1 paragraph)</a:t>
            </a:r>
          </a:p>
          <a:p>
            <a:endParaRPr lang="en-US" sz="4500" i="1" smtClean="0"/>
          </a:p>
          <a:p>
            <a:r>
              <a:rPr lang="en-US" sz="4500" i="1" smtClean="0"/>
              <a:t>Cool Hand Luke </a:t>
            </a:r>
            <a:r>
              <a:rPr lang="en-US" sz="4500" smtClean="0"/>
              <a:t>was released in 1967, during the middle of the Vietnam War.  Discuss how the film’s themes of anti-establishment and non-conformity were reflections of American society’s attitude toward the war. </a:t>
            </a:r>
          </a:p>
          <a:p>
            <a:pPr>
              <a:buFont typeface="Arial" pitchFamily="34" charset="0"/>
              <a:buNone/>
            </a:pPr>
            <a:r>
              <a:rPr lang="en-US" sz="4500" smtClean="0"/>
              <a:t>	(1 paragraph)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291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180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KG A Little Swag</vt:lpstr>
      <vt:lpstr>Office Theme</vt:lpstr>
      <vt:lpstr>(cool hand luke) </vt:lpstr>
      <vt:lpstr>PowerPoint Presentation</vt:lpstr>
    </vt:vector>
  </TitlesOfParts>
  <Company>sccpss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 Hand Luke  Writing Assignment</dc:title>
  <dc:creator>amaeak16</dc:creator>
  <cp:lastModifiedBy>Amanda Feldmann</cp:lastModifiedBy>
  <cp:revision>11</cp:revision>
  <cp:lastPrinted>2016-12-13T16:42:55Z</cp:lastPrinted>
  <dcterms:created xsi:type="dcterms:W3CDTF">2013-10-24T15:30:48Z</dcterms:created>
  <dcterms:modified xsi:type="dcterms:W3CDTF">2016-12-16T17:08:09Z</dcterms:modified>
</cp:coreProperties>
</file>